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7.xml" ContentType="application/vnd.openxmlformats-officedocument.presentationml.notesSlide+xml"/>
  <Override PartName="/ppt/tags/tag1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8"/>
  </p:notesMasterIdLst>
  <p:handoutMasterIdLst>
    <p:handoutMasterId r:id="rId89"/>
  </p:handoutMasterIdLst>
  <p:sldIdLst>
    <p:sldId id="425"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 id="492" r:id="rId87"/>
  </p:sldIdLst>
  <p:sldSz cx="9144000" cy="6858000" type="screen4x3"/>
  <p:notesSz cx="6858000" cy="91440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25"/>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 id="4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84" autoAdjust="0"/>
  </p:normalViewPr>
  <p:slideViewPr>
    <p:cSldViewPr snapToGrid="0">
      <p:cViewPr varScale="1">
        <p:scale>
          <a:sx n="83" d="100"/>
          <a:sy n="83" d="100"/>
        </p:scale>
        <p:origin x="2460" y="36"/>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ags" Target="tags/tag1.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767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pic>
        <p:nvPicPr>
          <p:cNvPr id="5" name="table">
            <a:extLst>
              <a:ext uri="{FF2B5EF4-FFF2-40B4-BE49-F238E27FC236}">
                <a16:creationId xmlns:a16="http://schemas.microsoft.com/office/drawing/2014/main" id="{9A118BDB-E3FE-4B0C-AD30-D91AF4F9B0A4}"/>
              </a:ext>
            </a:extLst>
          </p:cNvPr>
          <p:cNvPicPr>
            <a:picLocks noChangeAspect="1"/>
          </p:cNvPicPr>
          <p:nvPr/>
        </p:nvPicPr>
        <p:blipFill>
          <a:blip r:embed="rId3"/>
          <a:stretch>
            <a:fillRect/>
          </a:stretch>
        </p:blipFill>
        <p:spPr>
          <a:xfrm>
            <a:off x="339768" y="1984475"/>
            <a:ext cx="8464463" cy="3242385"/>
          </a:xfrm>
          <a:prstGeom prst="rect">
            <a:avLst/>
          </a:prstGeom>
        </p:spPr>
      </p:pic>
      <p:pic>
        <p:nvPicPr>
          <p:cNvPr id="7" name="table">
            <a:extLst>
              <a:ext uri="{FF2B5EF4-FFF2-40B4-BE49-F238E27FC236}">
                <a16:creationId xmlns:a16="http://schemas.microsoft.com/office/drawing/2014/main" id="{C74EC834-8136-4CD7-816D-D8129183377B}"/>
              </a:ext>
            </a:extLst>
          </p:cNvPr>
          <p:cNvPicPr>
            <a:picLocks noChangeAspect="1"/>
          </p:cNvPicPr>
          <p:nvPr/>
        </p:nvPicPr>
        <p:blipFill>
          <a:blip r:embed="rId4"/>
          <a:stretch>
            <a:fillRect/>
          </a:stretch>
        </p:blipFill>
        <p:spPr>
          <a:xfrm>
            <a:off x="339768" y="5505743"/>
            <a:ext cx="8244887" cy="1051560"/>
          </a:xfrm>
          <a:prstGeom prst="rect">
            <a:avLst/>
          </a:prstGeom>
        </p:spPr>
      </p:pic>
      <p:sp>
        <p:nvSpPr>
          <p:cNvPr id="3" name="Rectangle 2">
            <a:extLst>
              <a:ext uri="{FF2B5EF4-FFF2-40B4-BE49-F238E27FC236}">
                <a16:creationId xmlns:a16="http://schemas.microsoft.com/office/drawing/2014/main" id="{B08B3E2A-C04E-4141-BA32-7C39F673B5CB}"/>
              </a:ext>
            </a:extLst>
          </p:cNvPr>
          <p:cNvSpPr/>
          <p:nvPr/>
        </p:nvSpPr>
        <p:spPr>
          <a:xfrm>
            <a:off x="347240" y="2263395"/>
            <a:ext cx="8445417" cy="31251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55115"/>
          </a:xfrm>
        </p:spPr>
        <p:txBody>
          <a:bodyPr/>
          <a:lstStyle/>
          <a:p>
            <a:endParaRPr lang="en-US" dirty="0"/>
          </a:p>
          <a:p>
            <a:pPr marL="342900" indent="-342900">
              <a:buFont typeface="Arial" panose="020B0604020202020204" pitchFamily="34" charset="0"/>
              <a:buChar char="•"/>
            </a:pPr>
            <a:r>
              <a:rPr lang="en-US" dirty="0"/>
              <a:t>Tuple:</a:t>
            </a:r>
          </a:p>
          <a:p>
            <a:r>
              <a:rPr lang="en-US" dirty="0"/>
              <a:t>	https://www.w3schools.com/python/python_tuples.asp</a:t>
            </a:r>
          </a:p>
          <a:p>
            <a:pPr marL="342900" indent="-342900">
              <a:buFont typeface="Arial" panose="020B0604020202020204" pitchFamily="34" charset="0"/>
              <a:buChar char="•"/>
            </a:pPr>
            <a:r>
              <a:rPr lang="en-US" dirty="0"/>
              <a:t>List:</a:t>
            </a:r>
          </a:p>
          <a:p>
            <a:r>
              <a:rPr lang="en-US" dirty="0"/>
              <a:t>	https://www.w3schools.com/python/python_lists.asp</a:t>
            </a:r>
          </a:p>
          <a:p>
            <a:pPr marL="342900" indent="-342900">
              <a:buFont typeface="Arial" panose="020B0604020202020204" pitchFamily="34" charset="0"/>
              <a:buChar char="•"/>
            </a:pPr>
            <a:r>
              <a:rPr lang="en-US" dirty="0"/>
              <a:t>Dictionary:</a:t>
            </a:r>
          </a:p>
          <a:p>
            <a:r>
              <a:rPr lang="en-US" dirty="0"/>
              <a:t>	https://www.w3schools.com/python/python_dictionaries.asp</a:t>
            </a:r>
            <a:endParaRPr lang="en-US" i="1" u="sng" dirty="0"/>
          </a:p>
          <a:p>
            <a:pPr marL="342900" indent="-342900">
              <a:buFont typeface="Arial" panose="020B0604020202020204" pitchFamily="34" charset="0"/>
              <a:buChar char="•"/>
            </a:pPr>
            <a:r>
              <a:rPr lang="en-US" dirty="0"/>
              <a:t>Functions:</a:t>
            </a:r>
          </a:p>
          <a:p>
            <a:r>
              <a:rPr lang="en-US" dirty="0"/>
              <a:t>	https://www.w3schools.com/python/python_dictionaries.asp</a:t>
            </a:r>
            <a:endParaRPr lang="en-US" i="1" u="sng" dirty="0"/>
          </a:p>
          <a:p>
            <a:endParaRPr lang="en-US" i="1" u="sng" dirty="0"/>
          </a:p>
          <a:p>
            <a:pPr algn="just"/>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Online Learning Platform </a:t>
            </a:r>
            <a:r>
              <a:rPr lang="en-SG"/>
              <a:t>(Optional)</a:t>
            </a:r>
            <a:endParaRPr lang="en-SG" dirty="0"/>
          </a:p>
        </p:txBody>
      </p:sp>
    </p:spTree>
    <p:custDataLst>
      <p:tags r:id="rId1"/>
    </p:custDataLst>
    <p:extLst>
      <p:ext uri="{BB962C8B-B14F-4D97-AF65-F5344CB8AC3E}">
        <p14:creationId xmlns:p14="http://schemas.microsoft.com/office/powerpoint/2010/main" val="196122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4247</TotalTime>
  <Words>9299</Words>
  <Application>Microsoft Office PowerPoint</Application>
  <PresentationFormat>On-screen Show (4:3)</PresentationFormat>
  <Paragraphs>880</Paragraphs>
  <Slides>82</Slides>
  <Notes>57</Notes>
  <HiddenSlides>16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82</vt:i4>
      </vt:variant>
    </vt:vector>
  </HeadingPairs>
  <TitlesOfParts>
    <vt:vector size="94"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lpstr>Online Learning Platform (Optional)</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cp:lastModifiedBy>
  <cp:revision>273</cp:revision>
  <dcterms:created xsi:type="dcterms:W3CDTF">2012-07-12T02:13:12Z</dcterms:created>
  <dcterms:modified xsi:type="dcterms:W3CDTF">2023-08-28T10:33:58Z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